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305" r:id="rId5"/>
    <p:sldId id="310" r:id="rId6"/>
    <p:sldId id="316" r:id="rId7"/>
    <p:sldId id="312" r:id="rId8"/>
    <p:sldId id="327" r:id="rId9"/>
    <p:sldId id="329" r:id="rId10"/>
    <p:sldId id="330" r:id="rId11"/>
    <p:sldId id="331" r:id="rId12"/>
    <p:sldId id="332" r:id="rId13"/>
    <p:sldId id="326" r:id="rId14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1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GRAMIAN MULTIMODAL REPRESENTATION  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LEARNING AND ALIGNMENT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0000" y="5029200"/>
            <a:ext cx="417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code:https://ispamm.github.io/GRAM/.</a:t>
            </a:r>
            <a:endParaRPr lang="en-US" altLang="zh-CN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ICLR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’25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240" y="2461260"/>
            <a:ext cx="10365105" cy="973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66800"/>
            <a:ext cx="5558790" cy="3007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143000"/>
            <a:ext cx="5738495" cy="29102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09800"/>
            <a:ext cx="5245735" cy="27984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362200"/>
            <a:ext cx="6828790" cy="260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6240" y="1142365"/>
            <a:ext cx="11338560" cy="1859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/>
            <a:r>
              <a:rPr lang="en-US" altLang="zh-CN" sz="2000"/>
              <a:t>1)Previous models have serious limitations because they typically use cosine similarity to align each modality to a selected anchor modality (e.g., image, text, or audio) without ensuring consistent alignment between non-anchor modalities. For example, aligning video and audio separately to a common text anchor does not ensure that the video and audio themselves are perfectly aligned.</a:t>
            </a:r>
            <a:endParaRPr lang="en-US" altLang="zh-CN" sz="2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38400"/>
            <a:ext cx="7839710" cy="3997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7871460" cy="5171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0"/>
            <a:ext cx="6465570" cy="7029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09800"/>
            <a:ext cx="7187565" cy="7232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930" y="2971800"/>
            <a:ext cx="6680835" cy="11607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350" y="4419600"/>
            <a:ext cx="6622415" cy="4762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4953000"/>
            <a:ext cx="7549515" cy="15538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905000"/>
            <a:ext cx="3616960" cy="3719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28775"/>
            <a:ext cx="8174355" cy="579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2427605"/>
            <a:ext cx="8037830" cy="64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76400"/>
            <a:ext cx="4234815" cy="4057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655" y="1371600"/>
            <a:ext cx="6602095" cy="29063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235" y="4277995"/>
            <a:ext cx="6210935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400"/>
            <a:ext cx="6296660" cy="21920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733800"/>
            <a:ext cx="5501005" cy="29660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800" y="1371600"/>
            <a:ext cx="3645535" cy="2733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343400"/>
            <a:ext cx="5671820" cy="2188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600200"/>
            <a:ext cx="6577965" cy="2102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835" y="4191000"/>
            <a:ext cx="6160770" cy="1631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18920"/>
            <a:ext cx="6295390" cy="5177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219200"/>
            <a:ext cx="4094480" cy="53428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2796</Words>
  <Application>WPS 演示</Application>
  <PresentationFormat>On-screen Show (4:3)</PresentationFormat>
  <Paragraphs>172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58</cp:revision>
  <dcterms:created xsi:type="dcterms:W3CDTF">2023-09-17T03:47:00Z</dcterms:created>
  <dcterms:modified xsi:type="dcterms:W3CDTF">2025-03-03T13:44:24Z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